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3B9BB8-3215-454A-8E72-541281A71D0A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873E62-13E7-46C9-8861-C74B0B87C026}">
      <dgm:prSet/>
      <dgm:spPr/>
      <dgm:t>
        <a:bodyPr/>
        <a:lstStyle/>
        <a:p>
          <a:pPr rtl="0"/>
          <a:r>
            <a:rPr lang="en-US" dirty="0" smtClean="0"/>
            <a:t>Internationally oriented substantive knowledge.</a:t>
          </a:r>
          <a:endParaRPr lang="en-US" dirty="0"/>
        </a:p>
      </dgm:t>
    </dgm:pt>
    <dgm:pt modelId="{503DCBFB-274E-4C3E-8E4D-87A7051FB07E}" type="parTrans" cxnId="{AC0EF6E5-C80C-4BF6-B72D-EF590C5DFD1E}">
      <dgm:prSet/>
      <dgm:spPr/>
      <dgm:t>
        <a:bodyPr/>
        <a:lstStyle/>
        <a:p>
          <a:endParaRPr lang="en-US"/>
        </a:p>
      </dgm:t>
    </dgm:pt>
    <dgm:pt modelId="{FC4D9F56-B63C-48CE-9919-C643A6CEE974}" type="sibTrans" cxnId="{AC0EF6E5-C80C-4BF6-B72D-EF590C5DFD1E}">
      <dgm:prSet/>
      <dgm:spPr/>
      <dgm:t>
        <a:bodyPr/>
        <a:lstStyle/>
        <a:p>
          <a:endParaRPr lang="en-US"/>
        </a:p>
      </dgm:t>
    </dgm:pt>
    <dgm:pt modelId="{656C0F0B-7E2D-473D-ACEA-7E3B024F6C1D}">
      <dgm:prSet/>
      <dgm:spPr/>
      <dgm:t>
        <a:bodyPr/>
        <a:lstStyle/>
        <a:p>
          <a:pPr rtl="0"/>
          <a:r>
            <a:rPr lang="en-US" dirty="0" smtClean="0"/>
            <a:t>Empathy with and appreciation of other cultures.</a:t>
          </a:r>
          <a:endParaRPr lang="en-US" dirty="0"/>
        </a:p>
      </dgm:t>
    </dgm:pt>
    <dgm:pt modelId="{60169F3F-87C8-4D7B-8922-D2764DAF7649}" type="parTrans" cxnId="{E53D193E-F735-48A8-BB9E-132990A8B764}">
      <dgm:prSet/>
      <dgm:spPr/>
      <dgm:t>
        <a:bodyPr/>
        <a:lstStyle/>
        <a:p>
          <a:endParaRPr lang="en-US"/>
        </a:p>
      </dgm:t>
    </dgm:pt>
    <dgm:pt modelId="{4B0A7D66-366F-44E4-A700-6E1280E10EF3}" type="sibTrans" cxnId="{E53D193E-F735-48A8-BB9E-132990A8B764}">
      <dgm:prSet/>
      <dgm:spPr/>
      <dgm:t>
        <a:bodyPr/>
        <a:lstStyle/>
        <a:p>
          <a:endParaRPr lang="en-US"/>
        </a:p>
      </dgm:t>
    </dgm:pt>
    <dgm:pt modelId="{4AE744F3-ECDB-4590-9383-0A19AAE795C3}">
      <dgm:prSet/>
      <dgm:spPr/>
      <dgm:t>
        <a:bodyPr/>
        <a:lstStyle/>
        <a:p>
          <a:pPr rtl="0"/>
          <a:r>
            <a:rPr lang="en-US" dirty="0" smtClean="0"/>
            <a:t>Foreign language proficiency.</a:t>
          </a:r>
          <a:endParaRPr lang="en-US" dirty="0"/>
        </a:p>
      </dgm:t>
    </dgm:pt>
    <dgm:pt modelId="{13743F96-A975-440B-9D22-0CA96181363D}" type="parTrans" cxnId="{3D0CA863-E8F1-4549-8088-2D5D4914FA28}">
      <dgm:prSet/>
      <dgm:spPr/>
      <dgm:t>
        <a:bodyPr/>
        <a:lstStyle/>
        <a:p>
          <a:endParaRPr lang="en-US"/>
        </a:p>
      </dgm:t>
    </dgm:pt>
    <dgm:pt modelId="{C991BBEE-0BD2-408E-A018-A237AE17DAE1}" type="sibTrans" cxnId="{3D0CA863-E8F1-4549-8088-2D5D4914FA28}">
      <dgm:prSet/>
      <dgm:spPr/>
      <dgm:t>
        <a:bodyPr/>
        <a:lstStyle/>
        <a:p>
          <a:endParaRPr lang="en-US"/>
        </a:p>
      </dgm:t>
    </dgm:pt>
    <dgm:pt modelId="{95717832-7DCF-4FCA-A33B-D7E7C3180B4E}">
      <dgm:prSet/>
      <dgm:spPr/>
      <dgm:t>
        <a:bodyPr/>
        <a:lstStyle/>
        <a:p>
          <a:pPr rtl="0"/>
          <a:r>
            <a:rPr lang="en-US" dirty="0" smtClean="0"/>
            <a:t>A practical ability to function in other cultures.</a:t>
          </a:r>
          <a:endParaRPr lang="en-US" dirty="0"/>
        </a:p>
      </dgm:t>
    </dgm:pt>
    <dgm:pt modelId="{2710755D-2BE0-48EB-A8F5-52E90EB5FEE0}" type="parTrans" cxnId="{E08C5A6D-F9D9-4A10-9B4D-8DA87250F601}">
      <dgm:prSet/>
      <dgm:spPr/>
      <dgm:t>
        <a:bodyPr/>
        <a:lstStyle/>
        <a:p>
          <a:endParaRPr lang="en-US"/>
        </a:p>
      </dgm:t>
    </dgm:pt>
    <dgm:pt modelId="{C0EE8BC8-29C6-4E28-85D3-9102952B4C39}" type="sibTrans" cxnId="{E08C5A6D-F9D9-4A10-9B4D-8DA87250F601}">
      <dgm:prSet/>
      <dgm:spPr/>
      <dgm:t>
        <a:bodyPr/>
        <a:lstStyle/>
        <a:p>
          <a:endParaRPr lang="en-US"/>
        </a:p>
      </dgm:t>
    </dgm:pt>
    <dgm:pt modelId="{EF776380-318B-4268-BB42-D1A73498DDFF}" type="pres">
      <dgm:prSet presAssocID="{7C3B9BB8-3215-454A-8E72-541281A71D0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12A720-84ED-4994-98E9-FA5973C44594}" type="pres">
      <dgm:prSet presAssocID="{7C3B9BB8-3215-454A-8E72-541281A71D0A}" presName="wedge1" presStyleLbl="node1" presStyleIdx="0" presStyleCnt="4" custScaleX="108233" custScaleY="107022"/>
      <dgm:spPr/>
      <dgm:t>
        <a:bodyPr/>
        <a:lstStyle/>
        <a:p>
          <a:endParaRPr lang="en-US"/>
        </a:p>
      </dgm:t>
    </dgm:pt>
    <dgm:pt modelId="{DF5D966F-5BEA-45F3-AB41-F25C586B9DC2}" type="pres">
      <dgm:prSet presAssocID="{7C3B9BB8-3215-454A-8E72-541281A71D0A}" presName="dummy1a" presStyleCnt="0"/>
      <dgm:spPr/>
    </dgm:pt>
    <dgm:pt modelId="{2D5707B8-6113-4AD0-88F0-121B168B0934}" type="pres">
      <dgm:prSet presAssocID="{7C3B9BB8-3215-454A-8E72-541281A71D0A}" presName="dummy1b" presStyleCnt="0"/>
      <dgm:spPr/>
    </dgm:pt>
    <dgm:pt modelId="{C0841278-F9F8-4D6A-BA52-5EBCE624C96B}" type="pres">
      <dgm:prSet presAssocID="{7C3B9BB8-3215-454A-8E72-541281A71D0A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10D65-5F9A-4F94-A585-09CCBE534E9E}" type="pres">
      <dgm:prSet presAssocID="{7C3B9BB8-3215-454A-8E72-541281A71D0A}" presName="wedge2" presStyleLbl="node1" presStyleIdx="1" presStyleCnt="4"/>
      <dgm:spPr/>
      <dgm:t>
        <a:bodyPr/>
        <a:lstStyle/>
        <a:p>
          <a:endParaRPr lang="en-US"/>
        </a:p>
      </dgm:t>
    </dgm:pt>
    <dgm:pt modelId="{5250DFAD-C468-4D7C-A516-51A92220F701}" type="pres">
      <dgm:prSet presAssocID="{7C3B9BB8-3215-454A-8E72-541281A71D0A}" presName="dummy2a" presStyleCnt="0"/>
      <dgm:spPr/>
    </dgm:pt>
    <dgm:pt modelId="{BCBA3ADD-F669-474A-B93B-E4341395FE33}" type="pres">
      <dgm:prSet presAssocID="{7C3B9BB8-3215-454A-8E72-541281A71D0A}" presName="dummy2b" presStyleCnt="0"/>
      <dgm:spPr/>
    </dgm:pt>
    <dgm:pt modelId="{BC2DCD16-A317-4BB1-8DEC-9DA3FFB61B65}" type="pres">
      <dgm:prSet presAssocID="{7C3B9BB8-3215-454A-8E72-541281A71D0A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70F061-5B1C-429A-BCA3-6C1FDEEE6248}" type="pres">
      <dgm:prSet presAssocID="{7C3B9BB8-3215-454A-8E72-541281A71D0A}" presName="wedge3" presStyleLbl="node1" presStyleIdx="2" presStyleCnt="4" custScaleX="102201" custScaleY="100313"/>
      <dgm:spPr/>
      <dgm:t>
        <a:bodyPr/>
        <a:lstStyle/>
        <a:p>
          <a:endParaRPr lang="en-US"/>
        </a:p>
      </dgm:t>
    </dgm:pt>
    <dgm:pt modelId="{AEFE2CBF-B105-4F9B-856C-1A7AAEBC9371}" type="pres">
      <dgm:prSet presAssocID="{7C3B9BB8-3215-454A-8E72-541281A71D0A}" presName="dummy3a" presStyleCnt="0"/>
      <dgm:spPr/>
    </dgm:pt>
    <dgm:pt modelId="{133C0DAA-D1C9-44BA-95F3-3A5432D98892}" type="pres">
      <dgm:prSet presAssocID="{7C3B9BB8-3215-454A-8E72-541281A71D0A}" presName="dummy3b" presStyleCnt="0"/>
      <dgm:spPr/>
    </dgm:pt>
    <dgm:pt modelId="{B9297542-7881-45FB-A81E-3AA928577495}" type="pres">
      <dgm:prSet presAssocID="{7C3B9BB8-3215-454A-8E72-541281A71D0A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5D3C2-C4BC-44E2-8DB0-F5A839154AF4}" type="pres">
      <dgm:prSet presAssocID="{7C3B9BB8-3215-454A-8E72-541281A71D0A}" presName="wedge4" presStyleLbl="node1" presStyleIdx="3" presStyleCnt="4"/>
      <dgm:spPr/>
      <dgm:t>
        <a:bodyPr/>
        <a:lstStyle/>
        <a:p>
          <a:endParaRPr lang="en-US"/>
        </a:p>
      </dgm:t>
    </dgm:pt>
    <dgm:pt modelId="{45F8C1BB-3678-4397-9418-4335F353ABC9}" type="pres">
      <dgm:prSet presAssocID="{7C3B9BB8-3215-454A-8E72-541281A71D0A}" presName="dummy4a" presStyleCnt="0"/>
      <dgm:spPr/>
    </dgm:pt>
    <dgm:pt modelId="{7E30F21A-65A6-4F0E-ABEB-F361505E58A5}" type="pres">
      <dgm:prSet presAssocID="{7C3B9BB8-3215-454A-8E72-541281A71D0A}" presName="dummy4b" presStyleCnt="0"/>
      <dgm:spPr/>
    </dgm:pt>
    <dgm:pt modelId="{C51FF228-6F9E-49D3-A5ED-E4126D74526B}" type="pres">
      <dgm:prSet presAssocID="{7C3B9BB8-3215-454A-8E72-541281A71D0A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C9366-88AF-4EA9-9394-B1DBE919C9EF}" type="pres">
      <dgm:prSet presAssocID="{FC4D9F56-B63C-48CE-9919-C643A6CEE974}" presName="arrowWedge1" presStyleLbl="fgSibTrans2D1" presStyleIdx="0" presStyleCnt="4" custScaleX="104038"/>
      <dgm:spPr/>
    </dgm:pt>
    <dgm:pt modelId="{D50C9FC6-8DAB-44EB-9B8C-1C1496D0D7C4}" type="pres">
      <dgm:prSet presAssocID="{4B0A7D66-366F-44E4-A700-6E1280E10EF3}" presName="arrowWedge2" presStyleLbl="fgSibTrans2D1" presStyleIdx="1" presStyleCnt="4"/>
      <dgm:spPr/>
    </dgm:pt>
    <dgm:pt modelId="{31B6EF00-FA74-43D4-A014-E38ECE5D8087}" type="pres">
      <dgm:prSet presAssocID="{C991BBEE-0BD2-408E-A018-A237AE17DAE1}" presName="arrowWedge3" presStyleLbl="fgSibTrans2D1" presStyleIdx="2" presStyleCnt="4"/>
      <dgm:spPr/>
    </dgm:pt>
    <dgm:pt modelId="{3EFCF48A-4815-432B-9CC1-764ABA2536FF}" type="pres">
      <dgm:prSet presAssocID="{C0EE8BC8-29C6-4E28-85D3-9102952B4C39}" presName="arrowWedge4" presStyleLbl="fgSibTrans2D1" presStyleIdx="3" presStyleCnt="4"/>
      <dgm:spPr/>
    </dgm:pt>
  </dgm:ptLst>
  <dgm:cxnLst>
    <dgm:cxn modelId="{5D8EF0CA-E858-4ADF-8071-490FA70C0A40}" type="presOf" srcId="{656C0F0B-7E2D-473D-ACEA-7E3B024F6C1D}" destId="{BC2DCD16-A317-4BB1-8DEC-9DA3FFB61B65}" srcOrd="1" destOrd="0" presId="urn:microsoft.com/office/officeart/2005/8/layout/cycle8"/>
    <dgm:cxn modelId="{B4542DCD-AF1F-41EB-A60B-7D4776F7855D}" type="presOf" srcId="{95717832-7DCF-4FCA-A33B-D7E7C3180B4E}" destId="{C51FF228-6F9E-49D3-A5ED-E4126D74526B}" srcOrd="1" destOrd="0" presId="urn:microsoft.com/office/officeart/2005/8/layout/cycle8"/>
    <dgm:cxn modelId="{3D0CA863-E8F1-4549-8088-2D5D4914FA28}" srcId="{7C3B9BB8-3215-454A-8E72-541281A71D0A}" destId="{4AE744F3-ECDB-4590-9383-0A19AAE795C3}" srcOrd="2" destOrd="0" parTransId="{13743F96-A975-440B-9D22-0CA96181363D}" sibTransId="{C991BBEE-0BD2-408E-A018-A237AE17DAE1}"/>
    <dgm:cxn modelId="{E08C5A6D-F9D9-4A10-9B4D-8DA87250F601}" srcId="{7C3B9BB8-3215-454A-8E72-541281A71D0A}" destId="{95717832-7DCF-4FCA-A33B-D7E7C3180B4E}" srcOrd="3" destOrd="0" parTransId="{2710755D-2BE0-48EB-A8F5-52E90EB5FEE0}" sibTransId="{C0EE8BC8-29C6-4E28-85D3-9102952B4C39}"/>
    <dgm:cxn modelId="{63B7C379-BAE0-40C0-B10A-30CB7C14D2B2}" type="presOf" srcId="{07873E62-13E7-46C9-8861-C74B0B87C026}" destId="{C0841278-F9F8-4D6A-BA52-5EBCE624C96B}" srcOrd="1" destOrd="0" presId="urn:microsoft.com/office/officeart/2005/8/layout/cycle8"/>
    <dgm:cxn modelId="{2A7E9C22-4D49-4D5A-9958-8FF715A1F3D6}" type="presOf" srcId="{4AE744F3-ECDB-4590-9383-0A19AAE795C3}" destId="{9670F061-5B1C-429A-BCA3-6C1FDEEE6248}" srcOrd="0" destOrd="0" presId="urn:microsoft.com/office/officeart/2005/8/layout/cycle8"/>
    <dgm:cxn modelId="{42D5D27F-F1B7-4394-A9DA-A831BCE756AB}" type="presOf" srcId="{07873E62-13E7-46C9-8861-C74B0B87C026}" destId="{6A12A720-84ED-4994-98E9-FA5973C44594}" srcOrd="0" destOrd="0" presId="urn:microsoft.com/office/officeart/2005/8/layout/cycle8"/>
    <dgm:cxn modelId="{95DA55F7-36C9-4AF2-A81D-D6E3FEC60495}" type="presOf" srcId="{95717832-7DCF-4FCA-A33B-D7E7C3180B4E}" destId="{E075D3C2-C4BC-44E2-8DB0-F5A839154AF4}" srcOrd="0" destOrd="0" presId="urn:microsoft.com/office/officeart/2005/8/layout/cycle8"/>
    <dgm:cxn modelId="{54AB19EB-5B5E-4D3B-A112-BD9B72985FC1}" type="presOf" srcId="{4AE744F3-ECDB-4590-9383-0A19AAE795C3}" destId="{B9297542-7881-45FB-A81E-3AA928577495}" srcOrd="1" destOrd="0" presId="urn:microsoft.com/office/officeart/2005/8/layout/cycle8"/>
    <dgm:cxn modelId="{E53D193E-F735-48A8-BB9E-132990A8B764}" srcId="{7C3B9BB8-3215-454A-8E72-541281A71D0A}" destId="{656C0F0B-7E2D-473D-ACEA-7E3B024F6C1D}" srcOrd="1" destOrd="0" parTransId="{60169F3F-87C8-4D7B-8922-D2764DAF7649}" sibTransId="{4B0A7D66-366F-44E4-A700-6E1280E10EF3}"/>
    <dgm:cxn modelId="{AC0EF6E5-C80C-4BF6-B72D-EF590C5DFD1E}" srcId="{7C3B9BB8-3215-454A-8E72-541281A71D0A}" destId="{07873E62-13E7-46C9-8861-C74B0B87C026}" srcOrd="0" destOrd="0" parTransId="{503DCBFB-274E-4C3E-8E4D-87A7051FB07E}" sibTransId="{FC4D9F56-B63C-48CE-9919-C643A6CEE974}"/>
    <dgm:cxn modelId="{3ECA23E0-113C-4783-80F4-FE3E1FE682E5}" type="presOf" srcId="{656C0F0B-7E2D-473D-ACEA-7E3B024F6C1D}" destId="{7EF10D65-5F9A-4F94-A585-09CCBE534E9E}" srcOrd="0" destOrd="0" presId="urn:microsoft.com/office/officeart/2005/8/layout/cycle8"/>
    <dgm:cxn modelId="{E7BFF9FC-B546-4480-8A7A-3319A46B48A3}" type="presOf" srcId="{7C3B9BB8-3215-454A-8E72-541281A71D0A}" destId="{EF776380-318B-4268-BB42-D1A73498DDFF}" srcOrd="0" destOrd="0" presId="urn:microsoft.com/office/officeart/2005/8/layout/cycle8"/>
    <dgm:cxn modelId="{A79A5927-9C43-4902-965A-24FDB75470CF}" type="presParOf" srcId="{EF776380-318B-4268-BB42-D1A73498DDFF}" destId="{6A12A720-84ED-4994-98E9-FA5973C44594}" srcOrd="0" destOrd="0" presId="urn:microsoft.com/office/officeart/2005/8/layout/cycle8"/>
    <dgm:cxn modelId="{88D0C243-3AAF-4931-AF24-C8EA06898FE0}" type="presParOf" srcId="{EF776380-318B-4268-BB42-D1A73498DDFF}" destId="{DF5D966F-5BEA-45F3-AB41-F25C586B9DC2}" srcOrd="1" destOrd="0" presId="urn:microsoft.com/office/officeart/2005/8/layout/cycle8"/>
    <dgm:cxn modelId="{6E1CE73D-26C2-43D1-B2A1-F7519FCF6AB4}" type="presParOf" srcId="{EF776380-318B-4268-BB42-D1A73498DDFF}" destId="{2D5707B8-6113-4AD0-88F0-121B168B0934}" srcOrd="2" destOrd="0" presId="urn:microsoft.com/office/officeart/2005/8/layout/cycle8"/>
    <dgm:cxn modelId="{E5B92B27-C2DD-4BC7-A38C-79B38A481461}" type="presParOf" srcId="{EF776380-318B-4268-BB42-D1A73498DDFF}" destId="{C0841278-F9F8-4D6A-BA52-5EBCE624C96B}" srcOrd="3" destOrd="0" presId="urn:microsoft.com/office/officeart/2005/8/layout/cycle8"/>
    <dgm:cxn modelId="{BDBCC59B-B62B-482E-AD1E-A4332E202021}" type="presParOf" srcId="{EF776380-318B-4268-BB42-D1A73498DDFF}" destId="{7EF10D65-5F9A-4F94-A585-09CCBE534E9E}" srcOrd="4" destOrd="0" presId="urn:microsoft.com/office/officeart/2005/8/layout/cycle8"/>
    <dgm:cxn modelId="{083629F0-78A1-45BA-A791-C9A45DD2D4A8}" type="presParOf" srcId="{EF776380-318B-4268-BB42-D1A73498DDFF}" destId="{5250DFAD-C468-4D7C-A516-51A92220F701}" srcOrd="5" destOrd="0" presId="urn:microsoft.com/office/officeart/2005/8/layout/cycle8"/>
    <dgm:cxn modelId="{3E04E11A-5237-471A-A0FB-AD03DC2D6715}" type="presParOf" srcId="{EF776380-318B-4268-BB42-D1A73498DDFF}" destId="{BCBA3ADD-F669-474A-B93B-E4341395FE33}" srcOrd="6" destOrd="0" presId="urn:microsoft.com/office/officeart/2005/8/layout/cycle8"/>
    <dgm:cxn modelId="{443D2A58-9E40-445B-94A3-5150271D4929}" type="presParOf" srcId="{EF776380-318B-4268-BB42-D1A73498DDFF}" destId="{BC2DCD16-A317-4BB1-8DEC-9DA3FFB61B65}" srcOrd="7" destOrd="0" presId="urn:microsoft.com/office/officeart/2005/8/layout/cycle8"/>
    <dgm:cxn modelId="{61A7E5F0-E923-403D-BCA0-78A674B7B352}" type="presParOf" srcId="{EF776380-318B-4268-BB42-D1A73498DDFF}" destId="{9670F061-5B1C-429A-BCA3-6C1FDEEE6248}" srcOrd="8" destOrd="0" presId="urn:microsoft.com/office/officeart/2005/8/layout/cycle8"/>
    <dgm:cxn modelId="{DBBF87F7-5725-4671-BCD9-626BA1971E40}" type="presParOf" srcId="{EF776380-318B-4268-BB42-D1A73498DDFF}" destId="{AEFE2CBF-B105-4F9B-856C-1A7AAEBC9371}" srcOrd="9" destOrd="0" presId="urn:microsoft.com/office/officeart/2005/8/layout/cycle8"/>
    <dgm:cxn modelId="{831D6455-C2A8-49E0-A3A5-EA3CE0057056}" type="presParOf" srcId="{EF776380-318B-4268-BB42-D1A73498DDFF}" destId="{133C0DAA-D1C9-44BA-95F3-3A5432D98892}" srcOrd="10" destOrd="0" presId="urn:microsoft.com/office/officeart/2005/8/layout/cycle8"/>
    <dgm:cxn modelId="{F7EA4049-006F-449C-9858-5A5CAFDDF5A1}" type="presParOf" srcId="{EF776380-318B-4268-BB42-D1A73498DDFF}" destId="{B9297542-7881-45FB-A81E-3AA928577495}" srcOrd="11" destOrd="0" presId="urn:microsoft.com/office/officeart/2005/8/layout/cycle8"/>
    <dgm:cxn modelId="{9A152265-B4A2-4EC3-BFC3-91C580872CA5}" type="presParOf" srcId="{EF776380-318B-4268-BB42-D1A73498DDFF}" destId="{E075D3C2-C4BC-44E2-8DB0-F5A839154AF4}" srcOrd="12" destOrd="0" presId="urn:microsoft.com/office/officeart/2005/8/layout/cycle8"/>
    <dgm:cxn modelId="{08B3D2BF-6F9B-406D-A495-9D992A7AB0CD}" type="presParOf" srcId="{EF776380-318B-4268-BB42-D1A73498DDFF}" destId="{45F8C1BB-3678-4397-9418-4335F353ABC9}" srcOrd="13" destOrd="0" presId="urn:microsoft.com/office/officeart/2005/8/layout/cycle8"/>
    <dgm:cxn modelId="{F9746B9D-D8A1-4FA7-976E-DCF82A7ABEA6}" type="presParOf" srcId="{EF776380-318B-4268-BB42-D1A73498DDFF}" destId="{7E30F21A-65A6-4F0E-ABEB-F361505E58A5}" srcOrd="14" destOrd="0" presId="urn:microsoft.com/office/officeart/2005/8/layout/cycle8"/>
    <dgm:cxn modelId="{EF6666B9-E98F-44A3-9DB7-BDFBDBE856FD}" type="presParOf" srcId="{EF776380-318B-4268-BB42-D1A73498DDFF}" destId="{C51FF228-6F9E-49D3-A5ED-E4126D74526B}" srcOrd="15" destOrd="0" presId="urn:microsoft.com/office/officeart/2005/8/layout/cycle8"/>
    <dgm:cxn modelId="{8CEF33A4-83E6-42CD-A2AE-39C3E105EF85}" type="presParOf" srcId="{EF776380-318B-4268-BB42-D1A73498DDFF}" destId="{653C9366-88AF-4EA9-9394-B1DBE919C9EF}" srcOrd="16" destOrd="0" presId="urn:microsoft.com/office/officeart/2005/8/layout/cycle8"/>
    <dgm:cxn modelId="{9902D106-B1D9-4477-B1FD-B40A4EA0BEA9}" type="presParOf" srcId="{EF776380-318B-4268-BB42-D1A73498DDFF}" destId="{D50C9FC6-8DAB-44EB-9B8C-1C1496D0D7C4}" srcOrd="17" destOrd="0" presId="urn:microsoft.com/office/officeart/2005/8/layout/cycle8"/>
    <dgm:cxn modelId="{0AE06197-0638-4161-A6F3-7D6E8DE72406}" type="presParOf" srcId="{EF776380-318B-4268-BB42-D1A73498DDFF}" destId="{31B6EF00-FA74-43D4-A014-E38ECE5D8087}" srcOrd="18" destOrd="0" presId="urn:microsoft.com/office/officeart/2005/8/layout/cycle8"/>
    <dgm:cxn modelId="{866DA8FB-72E4-4C0F-9FA1-168600B6F0AF}" type="presParOf" srcId="{EF776380-318B-4268-BB42-D1A73498DDFF}" destId="{3EFCF48A-4815-432B-9CC1-764ABA2536FF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12A720-84ED-4994-98E9-FA5973C44594}">
      <dsp:nvSpPr>
        <dsp:cNvPr id="0" name=""/>
        <dsp:cNvSpPr/>
      </dsp:nvSpPr>
      <dsp:spPr>
        <a:xfrm>
          <a:off x="2247798" y="231438"/>
          <a:ext cx="4433777" cy="4384169"/>
        </a:xfrm>
        <a:prstGeom prst="pie">
          <a:avLst>
            <a:gd name="adj1" fmla="val 162000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Internationally oriented substantive knowledge.</a:t>
          </a:r>
          <a:endParaRPr lang="en-US" sz="1800" kern="1200" dirty="0"/>
        </a:p>
      </dsp:txBody>
      <dsp:txXfrm>
        <a:off x="4601395" y="1140109"/>
        <a:ext cx="1636275" cy="1200427"/>
      </dsp:txXfrm>
    </dsp:sp>
    <dsp:sp modelId="{7EF10D65-5F9A-4F94-A585-09CCBE534E9E}">
      <dsp:nvSpPr>
        <dsp:cNvPr id="0" name=""/>
        <dsp:cNvSpPr/>
      </dsp:nvSpPr>
      <dsp:spPr>
        <a:xfrm>
          <a:off x="2416431" y="512792"/>
          <a:ext cx="4096512" cy="4096512"/>
        </a:xfrm>
        <a:prstGeom prst="pie">
          <a:avLst>
            <a:gd name="adj1" fmla="val 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Empathy with and appreciation of other cultures.</a:t>
          </a:r>
          <a:endParaRPr lang="en-US" sz="1800" kern="1200" dirty="0"/>
        </a:p>
      </dsp:txBody>
      <dsp:txXfrm>
        <a:off x="4590996" y="2638590"/>
        <a:ext cx="1511808" cy="1121664"/>
      </dsp:txXfrm>
    </dsp:sp>
    <dsp:sp modelId="{9670F061-5B1C-429A-BCA3-6C1FDEEE6248}">
      <dsp:nvSpPr>
        <dsp:cNvPr id="0" name=""/>
        <dsp:cNvSpPr/>
      </dsp:nvSpPr>
      <dsp:spPr>
        <a:xfrm>
          <a:off x="2233823" y="506381"/>
          <a:ext cx="4186676" cy="4109334"/>
        </a:xfrm>
        <a:prstGeom prst="pie">
          <a:avLst>
            <a:gd name="adj1" fmla="val 5400000"/>
            <a:gd name="adj2" fmla="val 10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Foreign language proficiency.</a:t>
          </a:r>
          <a:endParaRPr lang="en-US" sz="1800" kern="1200" dirty="0"/>
        </a:p>
      </dsp:txBody>
      <dsp:txXfrm>
        <a:off x="2652989" y="2638832"/>
        <a:ext cx="1545082" cy="1125174"/>
      </dsp:txXfrm>
    </dsp:sp>
    <dsp:sp modelId="{E075D3C2-C4BC-44E2-8DB0-F5A839154AF4}">
      <dsp:nvSpPr>
        <dsp:cNvPr id="0" name=""/>
        <dsp:cNvSpPr/>
      </dsp:nvSpPr>
      <dsp:spPr>
        <a:xfrm>
          <a:off x="2278905" y="375267"/>
          <a:ext cx="4096512" cy="4096512"/>
        </a:xfrm>
        <a:prstGeom prst="pie">
          <a:avLst>
            <a:gd name="adj1" fmla="val 108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 practical ability to function in other cultures.</a:t>
          </a:r>
          <a:endParaRPr lang="en-US" sz="1800" kern="1200" dirty="0"/>
        </a:p>
      </dsp:txBody>
      <dsp:txXfrm>
        <a:off x="2689044" y="1224318"/>
        <a:ext cx="1511808" cy="1121664"/>
      </dsp:txXfrm>
    </dsp:sp>
    <dsp:sp modelId="{653C9366-88AF-4EA9-9394-B1DBE919C9EF}">
      <dsp:nvSpPr>
        <dsp:cNvPr id="0" name=""/>
        <dsp:cNvSpPr/>
      </dsp:nvSpPr>
      <dsp:spPr>
        <a:xfrm>
          <a:off x="2068407" y="120409"/>
          <a:ext cx="4789596" cy="4603699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0C9FC6-8DAB-44EB-9B8C-1C1496D0D7C4}">
      <dsp:nvSpPr>
        <dsp:cNvPr id="0" name=""/>
        <dsp:cNvSpPr/>
      </dsp:nvSpPr>
      <dsp:spPr>
        <a:xfrm>
          <a:off x="2162837" y="259199"/>
          <a:ext cx="4603699" cy="4603699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B6EF00-FA74-43D4-A014-E38ECE5D8087}">
      <dsp:nvSpPr>
        <dsp:cNvPr id="0" name=""/>
        <dsp:cNvSpPr/>
      </dsp:nvSpPr>
      <dsp:spPr>
        <a:xfrm>
          <a:off x="2024915" y="259143"/>
          <a:ext cx="4603699" cy="4603699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FCF48A-4815-432B-9CC1-764ABA2536FF}">
      <dsp:nvSpPr>
        <dsp:cNvPr id="0" name=""/>
        <dsp:cNvSpPr/>
      </dsp:nvSpPr>
      <dsp:spPr>
        <a:xfrm>
          <a:off x="2025312" y="121673"/>
          <a:ext cx="4603699" cy="4603699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712D0-F348-49F9-B572-850072A2B796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A068E-C451-44C1-8C6C-4E3F4CF92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Longview Foundation’s Definition of Globally Competent </a:t>
            </a:r>
            <a:r>
              <a:rPr lang="en-US" b="1" i="1" dirty="0" smtClean="0"/>
              <a:t>Teachers</a:t>
            </a:r>
            <a:endParaRPr lang="en-US" b="1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Knowledge of the international dimensions of their</a:t>
            </a:r>
          </a:p>
          <a:p>
            <a:pPr>
              <a:buNone/>
            </a:pPr>
            <a:r>
              <a:rPr lang="en-US" dirty="0" smtClean="0"/>
              <a:t>	subject matter and a range of global issues</a:t>
            </a:r>
          </a:p>
          <a:p>
            <a:pPr>
              <a:buNone/>
            </a:pPr>
            <a:r>
              <a:rPr lang="en-US" dirty="0" smtClean="0"/>
              <a:t>• Pedagogical skills to teach their students to analyze</a:t>
            </a:r>
          </a:p>
          <a:p>
            <a:pPr>
              <a:buNone/>
            </a:pPr>
            <a:r>
              <a:rPr lang="en-US" dirty="0" smtClean="0"/>
              <a:t>	primary sources from around the world, appreciate</a:t>
            </a:r>
          </a:p>
          <a:p>
            <a:pPr>
              <a:buNone/>
            </a:pPr>
            <a:r>
              <a:rPr lang="en-US" dirty="0" smtClean="0"/>
              <a:t>	multiple points of view, and recognize stereotyping</a:t>
            </a:r>
          </a:p>
          <a:p>
            <a:pPr>
              <a:buNone/>
            </a:pPr>
            <a:r>
              <a:rPr lang="en-US" dirty="0" smtClean="0"/>
              <a:t>• A commitment to assisting students to become</a:t>
            </a:r>
          </a:p>
          <a:p>
            <a:pPr>
              <a:buNone/>
            </a:pPr>
            <a:r>
              <a:rPr lang="en-US" dirty="0" smtClean="0"/>
              <a:t>	responsible citizens both of the world and of their own</a:t>
            </a:r>
          </a:p>
          <a:p>
            <a:pPr>
              <a:buNone/>
            </a:pPr>
            <a:r>
              <a:rPr lang="en-US" dirty="0" smtClean="0"/>
              <a:t>	communities.</a:t>
            </a:r>
            <a:endParaRPr lang="en-US" dirty="0"/>
          </a:p>
        </p:txBody>
      </p:sp>
      <p:pic>
        <p:nvPicPr>
          <p:cNvPr id="1026" name="Picture 2" descr="C:\Users\mmlandwe\AppData\Local\Microsoft\Windows\Temporary Internet Files\Content.IE5\12M9P2Y0\MP90043718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086600" y="4876800"/>
            <a:ext cx="1754269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Definition of “Global Competence”</a:t>
            </a:r>
            <a:br>
              <a:rPr lang="en-US" sz="2000" dirty="0" smtClean="0"/>
            </a:br>
            <a:r>
              <a:rPr lang="en-US" sz="2000" dirty="0" smtClean="0"/>
              <a:t>from Richard Lambert’s </a:t>
            </a:r>
            <a:r>
              <a:rPr lang="en-US" sz="2000" i="1" dirty="0" smtClean="0"/>
              <a:t>Education Exchange and Global Competence </a:t>
            </a:r>
            <a:r>
              <a:rPr lang="en-US" sz="2000" dirty="0" smtClean="0"/>
              <a:t>(1994).</a:t>
            </a:r>
            <a:endParaRPr lang="en-US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1295400"/>
          <a:ext cx="89154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/>
              <a:t>Global Competence According to the Asia Society: Partnership for Global Learning.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Adapted from </a:t>
            </a:r>
            <a:r>
              <a:rPr lang="en-US" sz="1800" i="1" dirty="0" smtClean="0"/>
              <a:t>Educating for Global Competence: Preparing Our Youth to Engage the World.  </a:t>
            </a:r>
            <a:r>
              <a:rPr lang="en-US" sz="1800" dirty="0" smtClean="0"/>
              <a:t>By Veronica </a:t>
            </a:r>
            <a:r>
              <a:rPr lang="en-US" sz="1800" dirty="0" err="1" smtClean="0"/>
              <a:t>Boix</a:t>
            </a:r>
            <a:r>
              <a:rPr lang="en-US" sz="1800" dirty="0" smtClean="0"/>
              <a:t> </a:t>
            </a:r>
            <a:r>
              <a:rPr lang="en-US" sz="1800" dirty="0" err="1" smtClean="0"/>
              <a:t>Mansilla</a:t>
            </a:r>
            <a:r>
              <a:rPr lang="en-US" sz="1800" dirty="0" smtClean="0"/>
              <a:t> &amp; Anthony Jackson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Definition:  </a:t>
            </a:r>
            <a:r>
              <a:rPr lang="en-US" dirty="0" smtClean="0"/>
              <a:t>The capacity and disposition to understand and act on issues of global significance.</a:t>
            </a:r>
          </a:p>
          <a:p>
            <a:r>
              <a:rPr lang="en-US" b="1" dirty="0" smtClean="0"/>
              <a:t>Core capacities:</a:t>
            </a:r>
          </a:p>
          <a:p>
            <a:pPr>
              <a:buNone/>
            </a:pPr>
            <a:r>
              <a:rPr lang="en-US" dirty="0" smtClean="0"/>
              <a:t>	1. Ability to recognize perspectives (others’ and one’s own).</a:t>
            </a:r>
          </a:p>
          <a:p>
            <a:pPr>
              <a:buNone/>
            </a:pPr>
            <a:r>
              <a:rPr lang="en-US" dirty="0" smtClean="0"/>
              <a:t>	2. Ability to communicate ideas effectively across diverse audiences.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78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Longview Foundation’s Definition of Globally Competent Teachers</vt:lpstr>
      <vt:lpstr>Definition of “Global Competence” from Richard Lambert’s Education Exchange and Global Competence (1994).</vt:lpstr>
      <vt:lpstr>Global Competence According to the Asia Society: Partnership for Global Learning. Adapted from Educating for Global Competence: Preparing Our Youth to Engage the World.  By Veronica Boix Mansilla &amp; Anthony Jackson</vt:lpstr>
    </vt:vector>
  </TitlesOfParts>
  <Company>NCSU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 of “Global Competence” from Richard Lambert’s Education Exchange and Global Competence (1994).</dc:title>
  <dc:creator>mmlandwe</dc:creator>
  <cp:lastModifiedBy>jebartl3</cp:lastModifiedBy>
  <cp:revision>8</cp:revision>
  <dcterms:created xsi:type="dcterms:W3CDTF">2011-01-12T18:39:34Z</dcterms:created>
  <dcterms:modified xsi:type="dcterms:W3CDTF">2012-01-18T22:27:43Z</dcterms:modified>
</cp:coreProperties>
</file>